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6" r:id="rId4"/>
    <p:sldId id="258" r:id="rId5"/>
    <p:sldId id="265" r:id="rId6"/>
    <p:sldId id="259" r:id="rId7"/>
    <p:sldId id="267" r:id="rId8"/>
    <p:sldId id="260" r:id="rId9"/>
    <p:sldId id="264" r:id="rId1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39" d="100"/>
          <a:sy n="39" d="100"/>
        </p:scale>
        <p:origin x="-726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DBA25-6A76-4D46-83CC-22CFBFA17E89}" type="datetimeFigureOut">
              <a:rPr lang="en-GB" smtClean="0"/>
              <a:pPr/>
              <a:t>27/10/2016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36042-1389-42DB-9E71-16B9C9BD7BEF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92091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DBA25-6A76-4D46-83CC-22CFBFA17E89}" type="datetimeFigureOut">
              <a:rPr lang="en-GB" smtClean="0"/>
              <a:pPr/>
              <a:t>27/10/2016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36042-1389-42DB-9E71-16B9C9BD7BEF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64344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DBA25-6A76-4D46-83CC-22CFBFA17E89}" type="datetimeFigureOut">
              <a:rPr lang="en-GB" smtClean="0"/>
              <a:pPr/>
              <a:t>27/10/2016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36042-1389-42DB-9E71-16B9C9BD7BEF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09843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DBA25-6A76-4D46-83CC-22CFBFA17E89}" type="datetimeFigureOut">
              <a:rPr lang="en-GB" smtClean="0"/>
              <a:pPr/>
              <a:t>27/10/2016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36042-1389-42DB-9E71-16B9C9BD7BEF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17841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DBA25-6A76-4D46-83CC-22CFBFA17E89}" type="datetimeFigureOut">
              <a:rPr lang="en-GB" smtClean="0"/>
              <a:pPr/>
              <a:t>27/10/2016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36042-1389-42DB-9E71-16B9C9BD7BEF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33145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DBA25-6A76-4D46-83CC-22CFBFA17E89}" type="datetimeFigureOut">
              <a:rPr lang="en-GB" smtClean="0"/>
              <a:pPr/>
              <a:t>27/10/2016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36042-1389-42DB-9E71-16B9C9BD7BEF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10560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DBA25-6A76-4D46-83CC-22CFBFA17E89}" type="datetimeFigureOut">
              <a:rPr lang="en-GB" smtClean="0"/>
              <a:pPr/>
              <a:t>27/10/2016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36042-1389-42DB-9E71-16B9C9BD7BEF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96132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DBA25-6A76-4D46-83CC-22CFBFA17E89}" type="datetimeFigureOut">
              <a:rPr lang="en-GB" smtClean="0"/>
              <a:pPr/>
              <a:t>27/10/2016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36042-1389-42DB-9E71-16B9C9BD7BEF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20333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DBA25-6A76-4D46-83CC-22CFBFA17E89}" type="datetimeFigureOut">
              <a:rPr lang="en-GB" smtClean="0"/>
              <a:pPr/>
              <a:t>27/10/2016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36042-1389-42DB-9E71-16B9C9BD7BEF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13507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DBA25-6A76-4D46-83CC-22CFBFA17E89}" type="datetimeFigureOut">
              <a:rPr lang="en-GB" smtClean="0"/>
              <a:pPr/>
              <a:t>27/10/2016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36042-1389-42DB-9E71-16B9C9BD7BEF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60186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DBA25-6A76-4D46-83CC-22CFBFA17E89}" type="datetimeFigureOut">
              <a:rPr lang="en-GB" smtClean="0"/>
              <a:pPr/>
              <a:t>27/10/2016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36042-1389-42DB-9E71-16B9C9BD7BEF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027439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EDBA25-6A76-4D46-83CC-22CFBFA17E89}" type="datetimeFigureOut">
              <a:rPr lang="en-GB" smtClean="0"/>
              <a:pPr/>
              <a:t>27/10/2016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736042-1389-42DB-9E71-16B9C9BD7BEF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8694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3568" y="1124744"/>
            <a:ext cx="7772400" cy="1470025"/>
          </a:xfrm>
        </p:spPr>
        <p:txBody>
          <a:bodyPr>
            <a:normAutofit/>
          </a:bodyPr>
          <a:lstStyle/>
          <a:p>
            <a:r>
              <a:rPr lang="en-GB" sz="66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Group 4</a:t>
            </a:r>
            <a:endParaRPr lang="en-GB" sz="6600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2708920"/>
            <a:ext cx="9144000" cy="2971800"/>
          </a:xfrm>
        </p:spPr>
        <p:txBody>
          <a:bodyPr>
            <a:noAutofit/>
          </a:bodyPr>
          <a:lstStyle/>
          <a:p>
            <a:endParaRPr lang="en-GB" sz="4400" dirty="0" smtClean="0">
              <a:solidFill>
                <a:schemeClr val="tx1">
                  <a:lumMod val="95000"/>
                  <a:lumOff val="5000"/>
                </a:schemeClr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r>
              <a:rPr lang="en-GB" sz="2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Zac Cooper</a:t>
            </a:r>
          </a:p>
          <a:p>
            <a:r>
              <a:rPr lang="en-GB" sz="2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Doug Simpson</a:t>
            </a:r>
          </a:p>
          <a:p>
            <a:r>
              <a:rPr lang="en-GB" sz="2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Heather Bishop</a:t>
            </a:r>
          </a:p>
          <a:p>
            <a:endParaRPr lang="en-GB" sz="2800" dirty="0">
              <a:solidFill>
                <a:schemeClr val="tx1">
                  <a:lumMod val="95000"/>
                  <a:lumOff val="5000"/>
                </a:schemeClr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7935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5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Design One</a:t>
            </a:r>
            <a:endParaRPr lang="en-GB" sz="5400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Floor Plan</a:t>
            </a:r>
          </a:p>
          <a:p>
            <a:pPr marL="0" indent="0">
              <a:buNone/>
            </a:pPr>
            <a:endParaRPr lang="en-GB" dirty="0" smtClean="0"/>
          </a:p>
        </p:txBody>
      </p:sp>
      <p:pic>
        <p:nvPicPr>
          <p:cNvPr id="3074" name="Picture 2" descr="C:\Users\Heather\Documents\GitHub\LevelDesign\Item Map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1772816"/>
            <a:ext cx="6132537" cy="4599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0451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5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Design One</a:t>
            </a:r>
            <a:endParaRPr lang="en-GB" sz="5400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Visual </a:t>
            </a:r>
            <a:r>
              <a:rPr lang="en-GB" dirty="0" smtClean="0"/>
              <a:t>Feel</a:t>
            </a:r>
            <a:endParaRPr lang="en-GB" dirty="0"/>
          </a:p>
        </p:txBody>
      </p:sp>
      <p:pic>
        <p:nvPicPr>
          <p:cNvPr id="4098" name="Picture 2" descr="C:\Users\Heather\Documents\GitHub\LevelDesign\industrialMoodBoard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5866" y="1241375"/>
            <a:ext cx="3971441" cy="5616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13285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5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Design Two</a:t>
            </a:r>
            <a:endParaRPr lang="en-GB" sz="5400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Floor Plan</a:t>
            </a:r>
          </a:p>
          <a:p>
            <a:endParaRPr lang="en-GB" dirty="0" smtClean="0"/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1026" name="Picture 2" descr="C:\Users\Heather\Desktop\levelDesig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3585404" y="1110764"/>
            <a:ext cx="4680520" cy="6436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92333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5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Design Two</a:t>
            </a:r>
            <a:endParaRPr lang="en-GB" sz="5400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Visual Feel</a:t>
            </a:r>
            <a:endParaRPr lang="en-GB" dirty="0" smtClean="0"/>
          </a:p>
          <a:p>
            <a:endParaRPr lang="en-GB" dirty="0" smtClean="0"/>
          </a:p>
          <a:p>
            <a:endParaRPr lang="en-GB" dirty="0" smtClean="0"/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2050" name="Picture 2" descr="C:\Users\Heather\Documents\GitHub\LevelDesign\aztec_MoodBoard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1058" y="1700808"/>
            <a:ext cx="3422854" cy="4840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90227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5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Design Three</a:t>
            </a:r>
            <a:endParaRPr lang="en-GB" sz="5400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Floor Plan</a:t>
            </a:r>
          </a:p>
          <a:p>
            <a:endParaRPr lang="en-GB" dirty="0" smtClean="0"/>
          </a:p>
          <a:p>
            <a:endParaRPr lang="en-GB" dirty="0" smtClean="0"/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1026" name="Picture 2" descr="C:\Users\Heather\Documents\GitHub\LevelDesign\IMG_0337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786" y="3469732"/>
            <a:ext cx="4517691" cy="3388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Heather\Documents\GitHub\LevelDesign\IMG_0338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7509" y="1412776"/>
            <a:ext cx="4416491" cy="3312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98916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5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Design Three</a:t>
            </a:r>
            <a:endParaRPr lang="en-GB" sz="5400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Visual Feel</a:t>
            </a:r>
            <a:endParaRPr lang="en-GB" dirty="0" smtClean="0"/>
          </a:p>
          <a:p>
            <a:endParaRPr lang="en-GB" dirty="0" smtClean="0"/>
          </a:p>
          <a:p>
            <a:endParaRPr lang="en-GB" dirty="0" smtClean="0"/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2050" name="Picture 2" descr="E:\Egypt\MoodboardEgyp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139513"/>
            <a:ext cx="8388424" cy="4718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13473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5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References</a:t>
            </a:r>
            <a:endParaRPr lang="en-GB" sz="5400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De Jong, S. (2008) </a:t>
            </a:r>
            <a:r>
              <a:rPr lang="en-GB" i="1" dirty="0"/>
              <a:t>The </a:t>
            </a:r>
            <a:r>
              <a:rPr lang="en-GB" i="1" dirty="0" err="1"/>
              <a:t>Hows</a:t>
            </a:r>
            <a:r>
              <a:rPr lang="en-GB" i="1" dirty="0"/>
              <a:t> and Whys of Level Design</a:t>
            </a:r>
            <a:r>
              <a:rPr lang="en-GB" dirty="0"/>
              <a:t>. Second edition. Raleigh. Lulu</a:t>
            </a:r>
            <a:r>
              <a:rPr lang="en-GB" dirty="0" smtClean="0"/>
              <a:t>.</a:t>
            </a:r>
          </a:p>
          <a:p>
            <a:r>
              <a:rPr lang="en-GB" dirty="0"/>
              <a:t>Totten (2014) </a:t>
            </a:r>
            <a:r>
              <a:rPr lang="en-GB" i="1" dirty="0"/>
              <a:t>An Architectural Approach to Level Design</a:t>
            </a:r>
            <a:r>
              <a:rPr lang="en-GB" dirty="0"/>
              <a:t>. London. CRC Press</a:t>
            </a:r>
            <a:r>
              <a:rPr lang="en-GB" dirty="0" smtClean="0"/>
              <a:t>.</a:t>
            </a:r>
          </a:p>
          <a:p>
            <a:r>
              <a:rPr lang="en-GB" dirty="0" smtClean="0"/>
              <a:t>Miller, Mary (1986) </a:t>
            </a:r>
            <a:r>
              <a:rPr lang="en-GB" i="1" dirty="0" smtClean="0"/>
              <a:t>The Art of Mesoamerica. </a:t>
            </a:r>
            <a:r>
              <a:rPr lang="en-GB" dirty="0" smtClean="0"/>
              <a:t>London. Thames </a:t>
            </a:r>
            <a:r>
              <a:rPr lang="en-GB" smtClean="0"/>
              <a:t>and Hudson.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041137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2492896"/>
            <a:ext cx="8229600" cy="1143000"/>
          </a:xfrm>
        </p:spPr>
        <p:txBody>
          <a:bodyPr>
            <a:noAutofit/>
          </a:bodyPr>
          <a:lstStyle/>
          <a:p>
            <a:r>
              <a:rPr lang="en-GB" sz="8800" dirty="0" smtClean="0"/>
              <a:t>Questions?</a:t>
            </a:r>
            <a:endParaRPr lang="en-GB" sz="8800" dirty="0"/>
          </a:p>
        </p:txBody>
      </p:sp>
    </p:spTree>
    <p:extLst>
      <p:ext uri="{BB962C8B-B14F-4D97-AF65-F5344CB8AC3E}">
        <p14:creationId xmlns:p14="http://schemas.microsoft.com/office/powerpoint/2010/main" val="30094385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289</TotalTime>
  <Words>43</Words>
  <Application>Microsoft Office PowerPoint</Application>
  <PresentationFormat>On-screen Show (4:3)</PresentationFormat>
  <Paragraphs>25</Paragraphs>
  <Slides>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Office Theme</vt:lpstr>
      <vt:lpstr>Group 4</vt:lpstr>
      <vt:lpstr>Design One</vt:lpstr>
      <vt:lpstr>Design One</vt:lpstr>
      <vt:lpstr>Design Two</vt:lpstr>
      <vt:lpstr>Design Two</vt:lpstr>
      <vt:lpstr>Design Three</vt:lpstr>
      <vt:lpstr>Design Three</vt:lpstr>
      <vt:lpstr>References</vt:lpstr>
      <vt:lpstr>Questions?</vt:lpstr>
    </vt:vector>
  </TitlesOfParts>
  <Company>Hewlett-Packard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L4/5 Group 3</dc:title>
  <dc:creator>Heather B</dc:creator>
  <cp:lastModifiedBy>Heather B</cp:lastModifiedBy>
  <cp:revision>20</cp:revision>
  <dcterms:created xsi:type="dcterms:W3CDTF">2016-10-01T10:12:36Z</dcterms:created>
  <dcterms:modified xsi:type="dcterms:W3CDTF">2016-10-27T14:32:49Z</dcterms:modified>
</cp:coreProperties>
</file>